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1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932cc6a628bbaa3d16140d20c26a160b4553718dc1a465584a90fd1a6056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8e6f3b588aa41da8dfb2f9d185c1ad2102a61b0505ff5f3330b308d4756ab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8a70cd2936168e2e178561fdb4ddc15e06b9d3afb0ab7b0c163b3429ec131b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0289c7e714bb93635ee83c6c89bf208a0e439b97c22e0787b754e0282221d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9bc9bca08747789159ba1b8668b42beff2644a7d083cb9bc8927f54c9fea50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79cb80ab1e0780322de03e8a6b5000d02108f5ca8f5f1a88ecfb5065add82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7b0c1931b26456de4cef7c8236e0ff943798def7ebe510736585429f8406cd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c7a1923ec3abbd724c66034ef3cb84ce5f5c9d9c6a6aba6f6a6fb587eb821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ef9ddb09e4541c23bdb74ad55d150b18b46f2aea6cb71c94fbc4b2dd1c721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45609527ff01f17214dcea951b35e4372010c74960c46d9433cb85a16cbcf3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7faa395fa56fa254d5823d0a1067a954a1cabd00daaa87a9bdd9e6b9af5f2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5a045f8327b0350429e69f7aa74bd5de1b1415e7823782ce147b14491d6a35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235c2f752ea60336b51a2b71c55efd084c275d7470654127f5bc593388bab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a8f8e35794c5fef0ec769dcbef53efd57d095cb1c5681ee06a5bc0aa214d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ef9a78e5d7d36349cc391c038a03dedfa0a4312264e371c5983a05766f001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00c41b4c56ea2b64dc27d45ce5bddd002a145ed38b7d7229843dc109f18e1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1dd007ad7483227e69f389810c00f6e0ba5f0e802071b2acd8fd2fb94c66a4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4685fcf83387a9ee8e5623e81f835bfa191e8ccb1c4a5d199b8589d3cfc6ca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70bf287dce2ae3b2295d4df078d6074bcc40a67373567acbc7bbf48260033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226d105dea9c8c1bc9e25b6e9d74016e907b042d176092b3700faf79bda99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